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8" r:id="rId4"/>
    <p:sldId id="258" r:id="rId5"/>
    <p:sldId id="259" r:id="rId6"/>
    <p:sldId id="273" r:id="rId7"/>
    <p:sldId id="272" r:id="rId8"/>
    <p:sldId id="260" r:id="rId9"/>
    <p:sldId id="261" r:id="rId10"/>
    <p:sldId id="263" r:id="rId11"/>
    <p:sldId id="264" r:id="rId12"/>
    <p:sldId id="262" r:id="rId13"/>
    <p:sldId id="269" r:id="rId14"/>
    <p:sldId id="274" r:id="rId15"/>
    <p:sldId id="266" r:id="rId16"/>
    <p:sldId id="267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60" d="100"/>
          <a:sy n="60" d="100"/>
        </p:scale>
        <p:origin x="78" y="126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224CE-4543-4FA2-B644-542293151773}" type="datetimeFigureOut">
              <a:rPr lang="ru-RU" smtClean="0"/>
              <a:t>04.06.2023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DDE2E-1DCA-488C-881C-EAB2D1B4B02D}" type="datetimeFigureOut">
              <a:rPr lang="ru-RU" smtClean="0"/>
              <a:t>04.06.2023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20275-2B3D-4C64-9B33-66B9987F8DA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8F7-5847-4D9D-8601-9EFCF6E293C9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D22C-2B89-4318-8427-F19A23518E0A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14055-A23C-494A-8C2B-73A145CC5629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2A0B-2AE1-4708-8C28-8E66949D8F87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E4278-67CE-4635-9A6E-EC92F1B4E3DC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C2D90-6605-46C1-BC36-340E69C88DE7}" type="datetime1">
              <a:rPr lang="ru-RU" smtClean="0"/>
              <a:t>04.06.2023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9A03-FB43-4C9B-8A05-8A10C5F573B6}" type="datetime1">
              <a:rPr lang="ru-RU" smtClean="0"/>
              <a:t>04.06.2023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6EC4-70D9-4707-B74D-188FC70B3FF0}" type="datetime1">
              <a:rPr lang="ru-RU" smtClean="0"/>
              <a:t>04.06.2023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0AA8A-102E-41E6-AA1F-61F4268B4974}" type="datetime1">
              <a:rPr lang="ru-RU" smtClean="0"/>
              <a:t>04.06.2023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B3165-CA6E-4579-B3B7-7FB6FAE20FB8}" type="datetime1">
              <a:rPr lang="ru-RU" smtClean="0"/>
              <a:t>04.06.2023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AE71-387F-4376-AA7D-586981FEB925}" type="datetime1">
              <a:rPr lang="ru-RU" smtClean="0"/>
              <a:t>04.06.2023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04AFC-8EAE-479E-8AC3-09FC56DAFE28}" type="datetime1">
              <a:rPr lang="ru-RU" smtClean="0"/>
              <a:t>04.06.2023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80FB565C-DF00-84E6-E31D-123D1B8F4BB2}"/>
              </a:ext>
            </a:extLst>
          </p:cNvPr>
          <p:cNvGrpSpPr/>
          <p:nvPr/>
        </p:nvGrpSpPr>
        <p:grpSpPr>
          <a:xfrm>
            <a:off x="5237102" y="889112"/>
            <a:ext cx="6791346" cy="5442015"/>
            <a:chOff x="5237102" y="889112"/>
            <a:chExt cx="6791346" cy="5442015"/>
          </a:xfrm>
        </p:grpSpPr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9E1F6081-CD96-00C7-24F4-CE904BDE5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1733" y="889112"/>
              <a:ext cx="4648409" cy="5041905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36D0F5F-B252-FC90-DDE4-D20C8A43471A}"/>
                </a:ext>
              </a:extLst>
            </p:cNvPr>
            <p:cNvSpPr txBox="1"/>
            <p:nvPr/>
          </p:nvSpPr>
          <p:spPr>
            <a:xfrm>
              <a:off x="5237102" y="5931017"/>
              <a:ext cx="67913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Зависимость интенсивности пикселя от координаты</a:t>
              </a:r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381263" y="1666237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10.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0171152"/>
                  </p:ext>
                </p:extLst>
              </p:nvPr>
            </p:nvGraphicFramePr>
            <p:xfrm>
              <a:off x="6096000" y="990923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Таблица 3">
                <a:extLst>
                  <a:ext uri="{FF2B5EF4-FFF2-40B4-BE49-F238E27FC236}">
                    <a16:creationId xmlns:a16="http://schemas.microsoft.com/office/drawing/2014/main" id="{E2F08E00-BFD2-6E78-BC18-7842B3110AE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0171152"/>
                  </p:ext>
                </p:extLst>
              </p:nvPr>
            </p:nvGraphicFramePr>
            <p:xfrm>
              <a:off x="6096000" y="990923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275635" t="-1333" r="-99492" b="-78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381443" t="-1333" r="-1031" b="-78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370" t="-208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E56348C-CB09-FCCC-273D-572BD1B94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5637F0C7-5DCB-8360-EC54-16B497E54CFC}"/>
              </a:ext>
            </a:extLst>
          </p:cNvPr>
          <p:cNvGrpSpPr/>
          <p:nvPr/>
        </p:nvGrpSpPr>
        <p:grpSpPr>
          <a:xfrm>
            <a:off x="175767" y="832390"/>
            <a:ext cx="6342479" cy="5522393"/>
            <a:chOff x="175767" y="832390"/>
            <a:chExt cx="6342479" cy="5522393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8D073323-2619-6AB3-359F-6DC34F289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E487A75-64D7-C4D0-984B-C81B8B1FA033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9344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3658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г)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14.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442845"/>
              </p:ext>
            </p:extLst>
          </p:nvPr>
        </p:nvGraphicFramePr>
        <p:xfrm>
          <a:off x="1103501" y="154121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946246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1887523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434517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877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D58944-D6E9-9F1D-5E89-885D75966B85}"/>
              </a:ext>
            </a:extLst>
          </p:cNvPr>
          <p:cNvSpPr txBox="1"/>
          <p:nvPr/>
        </p:nvSpPr>
        <p:spPr>
          <a:xfrm>
            <a:off x="1103501" y="4962844"/>
            <a:ext cx="72594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Оценки моделей проводились на 1000 оптических изображений с наложенным спекл-шумом.</a:t>
            </a:r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773E906-CE40-E42F-6008-4D2C14EC4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полученного фильтра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B2738DF-40D1-B98B-5DD6-CB9D4A47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Пример радиолокационного изображения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7.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6.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8.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9.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окна.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92D821-E28A-5FDA-0B87-E79FDB88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 dirty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999006" y="1384297"/>
            <a:ext cx="5192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2037</TotalTime>
  <Words>814</Words>
  <Application>Microsoft Office PowerPoint</Application>
  <PresentationFormat>Широкоэкранный</PresentationFormat>
  <Paragraphs>184</Paragraphs>
  <Slides>16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Создание набора данных для обучения</vt:lpstr>
      <vt:lpstr>Создание набора данных для обучения</vt:lpstr>
      <vt:lpstr>Архитектура нейронной сети</vt:lpstr>
      <vt:lpstr>Обучение нейронной сети</vt:lpstr>
      <vt:lpstr>Результаты</vt:lpstr>
      <vt:lpstr>Результаты</vt:lpstr>
      <vt:lpstr>Результаты</vt:lpstr>
      <vt:lpstr>Результаты</vt:lpstr>
      <vt:lpstr>Результаты</vt:lpstr>
      <vt:lpstr>Выводы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96</cp:revision>
  <dcterms:created xsi:type="dcterms:W3CDTF">2023-05-31T07:00:52Z</dcterms:created>
  <dcterms:modified xsi:type="dcterms:W3CDTF">2023-06-04T13:14:22Z</dcterms:modified>
</cp:coreProperties>
</file>

<file path=docProps/thumbnail.jpeg>
</file>